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4" r:id="rId4"/>
    <p:sldId id="262" r:id="rId5"/>
    <p:sldId id="261" r:id="rId6"/>
    <p:sldId id="268" r:id="rId7"/>
    <p:sldId id="257" r:id="rId8"/>
    <p:sldId id="258" r:id="rId9"/>
    <p:sldId id="265" r:id="rId10"/>
    <p:sldId id="266" r:id="rId11"/>
    <p:sldId id="259" r:id="rId12"/>
    <p:sldId id="260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Miroitements de l’infini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Eléments</a:t>
            </a:r>
            <a:r>
              <a:rPr lang="fr-FR" dirty="0" smtClean="0"/>
              <a:t> de bibliographie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0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1059" y="4329717"/>
            <a:ext cx="343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Marcel Raymond (1897-1981)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70" y="161795"/>
            <a:ext cx="3026376" cy="40351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66385" y="583101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1971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34721" t="517" r="34000" b="11513"/>
          <a:stretch/>
        </p:blipFill>
        <p:spPr>
          <a:xfrm>
            <a:off x="7941277" y="221475"/>
            <a:ext cx="3608172" cy="59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46109" y="4321479"/>
            <a:ext cx="298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Daniel </a:t>
            </a:r>
            <a:r>
              <a:rPr lang="fr-FR" dirty="0" err="1" smtClean="0"/>
              <a:t>Arasse</a:t>
            </a:r>
            <a:r>
              <a:rPr lang="fr-FR" dirty="0" smtClean="0"/>
              <a:t> 1944-2003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430" y="161795"/>
            <a:ext cx="5197649" cy="65806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09" y="450414"/>
            <a:ext cx="2735502" cy="376405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74972" y="6373067"/>
            <a:ext cx="298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1997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81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957241" y="4371584"/>
            <a:ext cx="432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Patricia </a:t>
            </a:r>
            <a:r>
              <a:rPr lang="fr-FR" dirty="0" err="1" smtClean="0"/>
              <a:t>Falguières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47" y="233558"/>
            <a:ext cx="6134882" cy="61348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54" y="2141167"/>
            <a:ext cx="3342336" cy="18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764" y="316617"/>
            <a:ext cx="6310247" cy="63102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18" y="316617"/>
            <a:ext cx="3774053" cy="61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baroque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Eléments</a:t>
            </a:r>
            <a:r>
              <a:rPr lang="fr-FR" dirty="0" smtClean="0"/>
              <a:t> de bibliographie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12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935" y="206109"/>
            <a:ext cx="4489994" cy="60403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28" y="426929"/>
            <a:ext cx="3891811" cy="58195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818323" y="6375748"/>
            <a:ext cx="221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1818-1897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98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47070" y="4709786"/>
            <a:ext cx="387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Heinrich </a:t>
            </a:r>
            <a:r>
              <a:rPr lang="fr-FR" dirty="0" err="1" smtClean="0"/>
              <a:t>Wöllflin</a:t>
            </a:r>
            <a:r>
              <a:rPr lang="fr-FR" dirty="0" smtClean="0"/>
              <a:t> (1864-1945)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604" y="286794"/>
            <a:ext cx="5111924" cy="51119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55" y="776614"/>
            <a:ext cx="2857153" cy="36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502" y="94335"/>
            <a:ext cx="3862388" cy="61229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12" y="375715"/>
            <a:ext cx="3123679" cy="41388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33712" y="4772416"/>
            <a:ext cx="387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Victor-Lucien </a:t>
            </a:r>
            <a:r>
              <a:rPr lang="fr-FR" dirty="0" err="1" smtClean="0"/>
              <a:t>Tapié</a:t>
            </a:r>
            <a:r>
              <a:rPr lang="fr-FR" dirty="0" smtClean="0"/>
              <a:t> (1900-1974)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375028" y="632573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1957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93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maniérisme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Eléments</a:t>
            </a:r>
            <a:r>
              <a:rPr lang="fr-FR" dirty="0" smtClean="0"/>
              <a:t> de bibliographie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73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496" y="94533"/>
            <a:ext cx="3713771" cy="62169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86" y="575152"/>
            <a:ext cx="2830361" cy="377381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02186" y="4521896"/>
            <a:ext cx="432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Marcel Raymond (1897-1981)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611638" y="6311509"/>
            <a:ext cx="258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1955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957241" y="4371584"/>
            <a:ext cx="432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Jean Rousset (1910-2002)</a:t>
            </a:r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41" y="161795"/>
            <a:ext cx="28575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975" y="426210"/>
            <a:ext cx="3691067" cy="588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1059" y="4329717"/>
            <a:ext cx="343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Marcel Raymond (1897-1981)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70" y="161795"/>
            <a:ext cx="3026376" cy="40351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459" y="274037"/>
            <a:ext cx="4150197" cy="62366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05996" y="606991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1955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8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</TotalTime>
  <Words>57</Words>
  <Application>Microsoft Office PowerPoint</Application>
  <PresentationFormat>Grand écran</PresentationFormat>
  <Paragraphs>20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Secteur</vt:lpstr>
      <vt:lpstr>Miroitements de l’infini</vt:lpstr>
      <vt:lpstr>Le baroque</vt:lpstr>
      <vt:lpstr>Présentation PowerPoint</vt:lpstr>
      <vt:lpstr>Présentation PowerPoint</vt:lpstr>
      <vt:lpstr>Présentation PowerPoint</vt:lpstr>
      <vt:lpstr>Le maniérisme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Miroitements de l’infini</dc:title>
  <dc:creator>Tony GHEERAERT</dc:creator>
  <cp:lastModifiedBy>Tony GHEERAERT</cp:lastModifiedBy>
  <cp:revision>4</cp:revision>
  <dcterms:created xsi:type="dcterms:W3CDTF">2017-01-17T10:14:32Z</dcterms:created>
  <dcterms:modified xsi:type="dcterms:W3CDTF">2018-09-19T08:25:41Z</dcterms:modified>
</cp:coreProperties>
</file>